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韜睿軟體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示範產生一個PowerPoint簡報檔案!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產生第二頁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我是內容第一行</a:t>
            </a:r>
          </a:p>
          <a:p>
            <a:r>
              <a:t>我是內容第二行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產生第三頁-加入表格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400" y="1828800"/>
          <a:ext cx="73152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657600"/>
                <a:gridCol w="1828800"/>
              </a:tblGrid>
              <a:tr h="243840">
                <a:tc>
                  <a:txBody>
                    <a:bodyPr/>
                    <a:lstStyle/>
                    <a:p>
                      <a:r>
                        <a:t>年份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品名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數量</a:t>
                      </a:r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t>商品一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發票辨識系統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20</a:t>
                      </a:r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t>商品二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CRM系統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30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產生第四頁-插入圖片</a:t>
            </a:r>
          </a:p>
        </p:txBody>
      </p:sp>
      <p:pic>
        <p:nvPicPr>
          <p:cNvPr id="3" name="Picture 2" descr="te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6502400" cy="6502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